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61" r:id="rId3"/>
    <p:sldId id="262" r:id="rId4"/>
    <p:sldId id="263" r:id="rId5"/>
    <p:sldId id="265" r:id="rId6"/>
    <p:sldId id="264" r:id="rId7"/>
  </p:sldIdLst>
  <p:sldSz cx="14630400" cy="8229600"/>
  <p:notesSz cx="8229600" cy="14630400"/>
  <p:embeddedFontLst>
    <p:embeddedFont>
      <p:font typeface="Roboto" panose="02000000000000000000" pitchFamily="2" charset="0"/>
      <p:regular r:id="rId9"/>
    </p:embeddedFont>
    <p:embeddedFont>
      <p:font typeface="Roboto Slab" pitchFamily="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7744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AD4AD06-27C0-E9A5-E6F8-606ACA72A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FC37898-CE1D-4E46-B9A2-FABA524FFAAA}"/>
              </a:ext>
            </a:extLst>
          </p:cNvPr>
          <p:cNvSpPr/>
          <p:nvPr/>
        </p:nvSpPr>
        <p:spPr>
          <a:xfrm>
            <a:off x="6280190" y="18920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Android App Project – ToDoList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BB2AD69-58F6-9B9A-6B4B-C19F21E5204C}"/>
              </a:ext>
            </a:extLst>
          </p:cNvPr>
          <p:cNvSpPr/>
          <p:nvPr/>
        </p:nvSpPr>
        <p:spPr>
          <a:xfrm>
            <a:off x="6280190" y="364974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the presentation for our ToDoList Android application. This app features intuitive task management.</a:t>
            </a:r>
            <a:endParaRPr lang="en-US" sz="17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2898B92-ED5D-12E0-9DE0-1458DE5E88AF}"/>
              </a:ext>
            </a:extLst>
          </p:cNvPr>
          <p:cNvSpPr/>
          <p:nvPr/>
        </p:nvSpPr>
        <p:spPr>
          <a:xfrm>
            <a:off x="6280190" y="49936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D89674A-C8B1-6DB6-8EC0-B69AA842CD0A}"/>
              </a:ext>
            </a:extLst>
          </p:cNvPr>
          <p:cNvSpPr/>
          <p:nvPr/>
        </p:nvSpPr>
        <p:spPr>
          <a:xfrm>
            <a:off x="6280190" y="56116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Dhruv </a:t>
            </a:r>
            <a:r>
              <a:rPr lang="en-US" sz="17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Hedaoo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23BCE11510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Manish Kumar 23BCE11528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32222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5F2FEE8-947D-F1A2-22C8-0844053E1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350A259-4183-32B8-731E-46AD1C0E77D4}"/>
              </a:ext>
            </a:extLst>
          </p:cNvPr>
          <p:cNvSpPr/>
          <p:nvPr/>
        </p:nvSpPr>
        <p:spPr>
          <a:xfrm>
            <a:off x="793790" y="1448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About the Idea</a:t>
            </a:r>
            <a:endParaRPr lang="en-US" sz="44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0097863E-90F7-95FC-0224-E85B0BAEC1B3}"/>
              </a:ext>
            </a:extLst>
          </p:cNvPr>
          <p:cNvSpPr/>
          <p:nvPr/>
        </p:nvSpPr>
        <p:spPr>
          <a:xfrm>
            <a:off x="793790" y="2497336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E9ECF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E3B259C-7C7B-7E2D-8904-F781EDC1A189}"/>
              </a:ext>
            </a:extLst>
          </p:cNvPr>
          <p:cNvSpPr/>
          <p:nvPr/>
        </p:nvSpPr>
        <p:spPr>
          <a:xfrm>
            <a:off x="1020604" y="2724150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Efficient Task Management</a:t>
            </a:r>
            <a:endParaRPr lang="en-US" sz="22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AA68B87-DC4A-87B8-5A7B-464B439BDED6}"/>
              </a:ext>
            </a:extLst>
          </p:cNvPr>
          <p:cNvSpPr/>
          <p:nvPr/>
        </p:nvSpPr>
        <p:spPr>
          <a:xfrm>
            <a:off x="1020604" y="3568898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ToDoList app helps users manage daily tasks. It prioritizes simplicity and speed.</a:t>
            </a:r>
            <a:endParaRPr lang="en-US" sz="175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930EB918-8C53-F4E0-4CE0-E8B3807C0E0B}"/>
              </a:ext>
            </a:extLst>
          </p:cNvPr>
          <p:cNvSpPr/>
          <p:nvPr/>
        </p:nvSpPr>
        <p:spPr>
          <a:xfrm>
            <a:off x="4685348" y="24973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E9ECF2"/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5045F71F-C488-8C74-D6ED-4D78F658A2DD}"/>
              </a:ext>
            </a:extLst>
          </p:cNvPr>
          <p:cNvSpPr/>
          <p:nvPr/>
        </p:nvSpPr>
        <p:spPr>
          <a:xfrm>
            <a:off x="4912162" y="2724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Intuitive Interface</a:t>
            </a:r>
            <a:endParaRPr lang="en-US" sz="22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415C9B23-BFC8-A1E9-8F21-EDA622F02277}"/>
              </a:ext>
            </a:extLst>
          </p:cNvPr>
          <p:cNvSpPr/>
          <p:nvPr/>
        </p:nvSpPr>
        <p:spPr>
          <a:xfrm>
            <a:off x="4912162" y="321456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interface is designed for ease of use. Adding, viewing, and deleting tasks is seamless.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A4DB350D-5830-2568-A412-006F182CF89D}"/>
              </a:ext>
            </a:extLst>
          </p:cNvPr>
          <p:cNvSpPr/>
          <p:nvPr/>
        </p:nvSpPr>
        <p:spPr>
          <a:xfrm>
            <a:off x="793790" y="511123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83851D2F-FB02-7911-1B62-930C3BAADB8C}"/>
              </a:ext>
            </a:extLst>
          </p:cNvPr>
          <p:cNvSpPr/>
          <p:nvPr/>
        </p:nvSpPr>
        <p:spPr>
          <a:xfrm>
            <a:off x="1020604" y="5338048"/>
            <a:ext cx="31116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Gesture-Based Controls</a:t>
            </a:r>
            <a:endParaRPr lang="en-US" sz="22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172AD0FE-35A0-1874-D691-FEE7F6B7FB1F}"/>
              </a:ext>
            </a:extLst>
          </p:cNvPr>
          <p:cNvSpPr/>
          <p:nvPr/>
        </p:nvSpPr>
        <p:spPr>
          <a:xfrm>
            <a:off x="1020604" y="582846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Swipe actions enhance user interaction. Tasks can be deleted or archived with a single gesture.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8810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01FFD50-E9C7-A563-3849-ADDD0F8A5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B28D6F4-47FB-811E-55A7-E1C9920F23C6}"/>
              </a:ext>
            </a:extLst>
          </p:cNvPr>
          <p:cNvSpPr/>
          <p:nvPr/>
        </p:nvSpPr>
        <p:spPr>
          <a:xfrm>
            <a:off x="793790" y="8362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BA87601-41B8-7800-D102-730DB0035716}"/>
              </a:ext>
            </a:extLst>
          </p:cNvPr>
          <p:cNvSpPr/>
          <p:nvPr/>
        </p:nvSpPr>
        <p:spPr>
          <a:xfrm>
            <a:off x="793790" y="18852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implemented a custom swipe gesture. It uses the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RecyclerViewSwipeDecorator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library.</a:t>
            </a:r>
            <a:endParaRPr lang="en-US" sz="175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F51D2315-CE51-5660-0A87-C42126768310}"/>
              </a:ext>
            </a:extLst>
          </p:cNvPr>
          <p:cNvSpPr/>
          <p:nvPr/>
        </p:nvSpPr>
        <p:spPr>
          <a:xfrm>
            <a:off x="793790" y="28661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3101BC3E-6436-541D-76F2-E1AD04F30AD9}"/>
              </a:ext>
            </a:extLst>
          </p:cNvPr>
          <p:cNvSpPr/>
          <p:nvPr/>
        </p:nvSpPr>
        <p:spPr>
          <a:xfrm>
            <a:off x="1530906" y="2944058"/>
            <a:ext cx="31312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 Swipe Features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7C82693-DCF5-590B-2BA5-230D6DE377F2}"/>
              </a:ext>
            </a:extLst>
          </p:cNvPr>
          <p:cNvSpPr/>
          <p:nvPr/>
        </p:nvSpPr>
        <p:spPr>
          <a:xfrm>
            <a:off x="1530906" y="343447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icons like trash can or archive box.</a:t>
            </a:r>
            <a:endParaRPr lang="en-US" sz="17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A2CB55D9-2F21-AF8C-6BAD-2DE5BBD7E6E1}"/>
              </a:ext>
            </a:extLst>
          </p:cNvPr>
          <p:cNvSpPr/>
          <p:nvPr/>
        </p:nvSpPr>
        <p:spPr>
          <a:xfrm>
            <a:off x="1530906" y="387667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background colors based on swipe direction.</a:t>
            </a: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B9AF9121-039B-30A4-2685-85EAE61929AC}"/>
              </a:ext>
            </a:extLst>
          </p:cNvPr>
          <p:cNvSpPr/>
          <p:nvPr/>
        </p:nvSpPr>
        <p:spPr>
          <a:xfrm>
            <a:off x="1530906" y="43188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Descriptive text labels appear alongside icons.</a:t>
            </a:r>
            <a:endParaRPr lang="en-US" sz="17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9296CB71-BF58-634D-A2B6-AC4B3227AFB4}"/>
              </a:ext>
            </a:extLst>
          </p:cNvPr>
          <p:cNvSpPr/>
          <p:nvPr/>
        </p:nvSpPr>
        <p:spPr>
          <a:xfrm>
            <a:off x="793790" y="51354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A6398A0-004E-296B-8DC3-39612DA5287E}"/>
              </a:ext>
            </a:extLst>
          </p:cNvPr>
          <p:cNvSpPr/>
          <p:nvPr/>
        </p:nvSpPr>
        <p:spPr>
          <a:xfrm>
            <a:off x="1530906" y="5213271"/>
            <a:ext cx="2877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Overall App Structure</a:t>
            </a:r>
            <a:endParaRPr lang="en-US" sz="22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3D040ED-B9CF-9A68-0DD9-5D03F44F2343}"/>
              </a:ext>
            </a:extLst>
          </p:cNvPr>
          <p:cNvSpPr/>
          <p:nvPr/>
        </p:nvSpPr>
        <p:spPr>
          <a:xfrm>
            <a:off x="1530906" y="570368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Material Design for user interface.</a:t>
            </a:r>
            <a:endParaRPr lang="en-US" sz="17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7CB019B7-F7AD-D394-1DA0-95291D5DF1C2}"/>
              </a:ext>
            </a:extLst>
          </p:cNvPr>
          <p:cNvSpPr/>
          <p:nvPr/>
        </p:nvSpPr>
        <p:spPr>
          <a:xfrm>
            <a:off x="1530906" y="61458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RecyclerView for efficient task list display.</a:t>
            </a:r>
            <a:endParaRPr lang="en-US" sz="17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FF58DB7-73E9-4390-7523-268395F9E9B6}"/>
              </a:ext>
            </a:extLst>
          </p:cNvPr>
          <p:cNvSpPr/>
          <p:nvPr/>
        </p:nvSpPr>
        <p:spPr>
          <a:xfrm>
            <a:off x="1530906" y="65880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 backend logic manages all task operations.</a:t>
            </a:r>
            <a:endParaRPr lang="en-US" sz="175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91415CC6-2665-74E4-BB6C-B173AB494946}"/>
              </a:ext>
            </a:extLst>
          </p:cNvPr>
          <p:cNvSpPr/>
          <p:nvPr/>
        </p:nvSpPr>
        <p:spPr>
          <a:xfrm>
            <a:off x="1530906" y="703028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Reusable adapter updates and displays task items.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64674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DEDFDA1-2003-BF8A-DA6E-093A624E4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8E6FE78-BE8C-2171-E7AE-848DFCF4A1E6}"/>
              </a:ext>
            </a:extLst>
          </p:cNvPr>
          <p:cNvSpPr/>
          <p:nvPr/>
        </p:nvSpPr>
        <p:spPr>
          <a:xfrm>
            <a:off x="6057781" y="450294"/>
            <a:ext cx="4081701" cy="510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Concept</a:t>
            </a:r>
            <a:endParaRPr lang="en-US" sz="320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B18F2A45-0685-290E-C4AF-43D5E15D5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781" y="1205270"/>
            <a:ext cx="408146" cy="408146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27ABABFA-0F85-12A6-25B1-BF3CEA6B025F}"/>
              </a:ext>
            </a:extLst>
          </p:cNvPr>
          <p:cNvSpPr/>
          <p:nvPr/>
        </p:nvSpPr>
        <p:spPr>
          <a:xfrm>
            <a:off x="6057781" y="1817489"/>
            <a:ext cx="2040850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UI Design &amp; Layouts</a:t>
            </a:r>
            <a:endParaRPr lang="en-US" sz="16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03F7D5B-8B46-3FEC-FC65-042337C7D037}"/>
              </a:ext>
            </a:extLst>
          </p:cNvPr>
          <p:cNvSpPr/>
          <p:nvPr/>
        </p:nvSpPr>
        <p:spPr>
          <a:xfrm>
            <a:off x="6057781" y="2170390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XML-based layouts for activity and list items, with Material Design.</a:t>
            </a:r>
            <a:endParaRPr lang="en-US" sz="125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E7F310C6-C94A-72CB-963D-5A0599176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781" y="2839641"/>
            <a:ext cx="408146" cy="408146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F3DA1B04-9921-EE45-C6CD-44716A112C7E}"/>
              </a:ext>
            </a:extLst>
          </p:cNvPr>
          <p:cNvSpPr/>
          <p:nvPr/>
        </p:nvSpPr>
        <p:spPr>
          <a:xfrm>
            <a:off x="6057781" y="3451860"/>
            <a:ext cx="2578537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RecyclerView with Swipes</a:t>
            </a:r>
            <a:endParaRPr lang="en-US" sz="16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28EB2123-655C-1DDE-50D9-02DE68EFEA5C}"/>
              </a:ext>
            </a:extLst>
          </p:cNvPr>
          <p:cNvSpPr/>
          <p:nvPr/>
        </p:nvSpPr>
        <p:spPr>
          <a:xfrm>
            <a:off x="6057781" y="3804761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ItemTouchHelper detects gestures, RecyclerViewSwipeDecorator renders.</a:t>
            </a:r>
            <a:endParaRPr lang="en-US" sz="125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62FFEE60-1304-0CE1-601D-F47D3179C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781" y="4474012"/>
            <a:ext cx="408146" cy="408146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F7159F0F-5868-AED4-BAB3-D76DFE2AEE01}"/>
              </a:ext>
            </a:extLst>
          </p:cNvPr>
          <p:cNvSpPr/>
          <p:nvPr/>
        </p:nvSpPr>
        <p:spPr>
          <a:xfrm>
            <a:off x="6057781" y="5086231"/>
            <a:ext cx="2460308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Gradle &amp; Project Structure</a:t>
            </a:r>
            <a:endParaRPr lang="en-US" sz="16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1F5FA803-5BEB-F0F0-46CB-B8D046D7BBDC}"/>
              </a:ext>
            </a:extLst>
          </p:cNvPr>
          <p:cNvSpPr/>
          <p:nvPr/>
        </p:nvSpPr>
        <p:spPr>
          <a:xfrm>
            <a:off x="6057781" y="5439132"/>
            <a:ext cx="800123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Gradle for dependencies; modular design for the library.</a:t>
            </a:r>
            <a:endParaRPr lang="en-US" sz="1250" dirty="0"/>
          </a:p>
        </p:txBody>
      </p:sp>
    </p:spTree>
    <p:extLst>
      <p:ext uri="{BB962C8B-B14F-4D97-AF65-F5344CB8AC3E}">
        <p14:creationId xmlns:p14="http://schemas.microsoft.com/office/powerpoint/2010/main" val="279686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81AD57C-E839-4024-4E6D-7C292A309443}"/>
              </a:ext>
            </a:extLst>
          </p:cNvPr>
          <p:cNvSpPr/>
          <p:nvPr/>
        </p:nvSpPr>
        <p:spPr>
          <a:xfrm>
            <a:off x="781288" y="718363"/>
            <a:ext cx="7619643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Team Member Contributions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D5DA9C5-B023-0AD8-195B-0BBE208B891E}"/>
              </a:ext>
            </a:extLst>
          </p:cNvPr>
          <p:cNvSpPr/>
          <p:nvPr/>
        </p:nvSpPr>
        <p:spPr>
          <a:xfrm>
            <a:off x="781288" y="1980068"/>
            <a:ext cx="3951327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Dhruv Hedaoo's Contributions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689996B9-B3A5-E84C-6B53-3A9C1F821959}"/>
              </a:ext>
            </a:extLst>
          </p:cNvPr>
          <p:cNvSpPr/>
          <p:nvPr/>
        </p:nvSpPr>
        <p:spPr>
          <a:xfrm>
            <a:off x="781288" y="2554783"/>
            <a:ext cx="6256496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Led end-to-end app development. He implemented RecyclerView and swipe gestures, designing custom UI with Material Design.</a:t>
            </a: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6343076-D81C-1AAC-6BC7-A59C21ABEBA0}"/>
              </a:ext>
            </a:extLst>
          </p:cNvPr>
          <p:cNvSpPr/>
          <p:nvPr/>
        </p:nvSpPr>
        <p:spPr>
          <a:xfrm>
            <a:off x="781288" y="3833157"/>
            <a:ext cx="6256496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Dhruv developed core Java functionalities and managed the entire Gradle setup. He also oversaw JUnit testing, version control, and final project delivery.</a:t>
            </a: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4A980821-B237-0090-EABB-568A24DF0965}"/>
              </a:ext>
            </a:extLst>
          </p:cNvPr>
          <p:cNvSpPr/>
          <p:nvPr/>
        </p:nvSpPr>
        <p:spPr>
          <a:xfrm>
            <a:off x="781288" y="5111531"/>
            <a:ext cx="6256496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Wrote reusable and modular code for better maintainability</a:t>
            </a: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66972D39-E947-1AB7-E478-534EBE7A46AE}"/>
              </a:ext>
            </a:extLst>
          </p:cNvPr>
          <p:cNvSpPr/>
          <p:nvPr/>
        </p:nvSpPr>
        <p:spPr>
          <a:xfrm>
            <a:off x="781288" y="5672197"/>
            <a:ext cx="6256496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Conducted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unit testing setup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using JUnit templates</a:t>
            </a:r>
            <a:endParaRPr lang="en-US" sz="17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BEA6AA2B-20D3-BF17-0FD1-54AFB3F9903C}"/>
              </a:ext>
            </a:extLst>
          </p:cNvPr>
          <p:cNvSpPr/>
          <p:nvPr/>
        </p:nvSpPr>
        <p:spPr>
          <a:xfrm>
            <a:off x="781288" y="6232862"/>
            <a:ext cx="6256496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Managed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version control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using Git and GitHub</a:t>
            </a:r>
            <a:endParaRPr lang="en-US" sz="17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835B3550-0888-5E7C-A4E5-8D0E10355F54}"/>
              </a:ext>
            </a:extLst>
          </p:cNvPr>
          <p:cNvSpPr/>
          <p:nvPr/>
        </p:nvSpPr>
        <p:spPr>
          <a:xfrm>
            <a:off x="781288" y="6793527"/>
            <a:ext cx="6256496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the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presentation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documentation, and took charge of the final project delivery</a:t>
            </a:r>
            <a:endParaRPr lang="en-US" sz="175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C2C86E77-7629-E0F1-AE73-E07DECF7E611}"/>
              </a:ext>
            </a:extLst>
          </p:cNvPr>
          <p:cNvSpPr/>
          <p:nvPr/>
        </p:nvSpPr>
        <p:spPr>
          <a:xfrm>
            <a:off x="7592616" y="1980068"/>
            <a:ext cx="407753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Manish Kumar's Contributions</a:t>
            </a:r>
            <a:endParaRPr lang="en-US" sz="22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0FACBAB0-6407-D3AB-E11C-066D560AA84F}"/>
              </a:ext>
            </a:extLst>
          </p:cNvPr>
          <p:cNvSpPr/>
          <p:nvPr/>
        </p:nvSpPr>
        <p:spPr>
          <a:xfrm>
            <a:off x="7592616" y="2554783"/>
            <a:ext cx="6256496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Assisted with comprehensive UI testing across various devices. He contributed to designing vector icons and drawable assets for the app.</a:t>
            </a:r>
            <a:endParaRPr lang="en-US" sz="175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92381B95-A6C1-3CC9-9FEF-AE565159B7F6}"/>
              </a:ext>
            </a:extLst>
          </p:cNvPr>
          <p:cNvSpPr/>
          <p:nvPr/>
        </p:nvSpPr>
        <p:spPr>
          <a:xfrm>
            <a:off x="7592616" y="3833157"/>
            <a:ext cx="6256496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Manish supported debugging minor layout issues and provided valuable feedback on UI responsiveness..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591628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DD507-2345-7094-1097-8EF16B3D7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WhatsApp Video 2025-06-19 at 14.07.57_89d48961.mp4">
            <a:hlinkClick r:id="" action="ppaction://media"/>
            <a:extLst>
              <a:ext uri="{FF2B5EF4-FFF2-40B4-BE49-F238E27FC236}">
                <a16:creationId xmlns:a16="http://schemas.microsoft.com/office/drawing/2014/main" id="{2FD986BA-587C-EEB4-ED63-101569C21D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4" y="98425"/>
            <a:ext cx="14253195" cy="760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7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7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334</Words>
  <Application>Microsoft Office PowerPoint</Application>
  <PresentationFormat>Custom</PresentationFormat>
  <Paragraphs>41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Roboto</vt:lpstr>
      <vt:lpstr>Roboto Slab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DHRUV HEDAOO</dc:creator>
  <cp:lastModifiedBy>DHRUV HEDAOO</cp:lastModifiedBy>
  <cp:revision>4</cp:revision>
  <dcterms:created xsi:type="dcterms:W3CDTF">2025-06-19T12:25:20Z</dcterms:created>
  <dcterms:modified xsi:type="dcterms:W3CDTF">2025-06-20T04:45:05Z</dcterms:modified>
</cp:coreProperties>
</file>